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296" r:id="rId5"/>
    <p:sldId id="298" r:id="rId6"/>
    <p:sldId id="299" r:id="rId7"/>
    <p:sldId id="301" r:id="rId8"/>
    <p:sldId id="300" r:id="rId9"/>
  </p:sldIdLst>
  <p:sldSz cx="12192000" cy="6858000"/>
  <p:notesSz cx="6858000" cy="9144000"/>
  <p:embeddedFontLst>
    <p:embeddedFont>
      <p:font typeface="Calibri Light" panose="020F0302020204030204" pitchFamily="34" charset="0"/>
      <p:regular r:id="rId10"/>
      <p:italic r:id="rId11"/>
    </p:embeddedFont>
    <p:embeddedFont>
      <p:font typeface="Ubuntu" panose="020B0504030602030204" pitchFamily="34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5898"/>
    <a:srgbClr val="0070C0"/>
    <a:srgbClr val="263393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4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ssentialsql.com/get-ready-to-learn-sql-server-what-is-a-null-value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2080047" y="0"/>
            <a:ext cx="8072670" cy="2088292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>
            <a:off x="4280925" y="2706130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561438" y="3868005"/>
            <a:ext cx="69391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>
                <a:latin typeface="Ubuntu" panose="020B0504030602030204" pitchFamily="34" charset="0"/>
              </a:rPr>
              <a:t>SQL</a:t>
            </a:r>
            <a:endParaRPr lang="en-US" sz="5400" dirty="0">
              <a:latin typeface="Ubuntu" panose="020B0504030602030204" pitchFamily="34" charset="0"/>
            </a:endParaRPr>
          </a:p>
        </p:txBody>
      </p:sp>
      <p:pic>
        <p:nvPicPr>
          <p:cNvPr id="6" name="Picture 2" descr="Image result for SQL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714" y="3001311"/>
            <a:ext cx="3420666" cy="26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Key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392139" y="1524907"/>
            <a:ext cx="0" cy="4470400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46189" y="2677673"/>
            <a:ext cx="37621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135898"/>
                </a:solidFill>
              </a:rPr>
              <a:t>Primary Key</a:t>
            </a:r>
            <a:endParaRPr lang="en-US" sz="6000" dirty="0">
              <a:solidFill>
                <a:srgbClr val="135898"/>
              </a:solidFill>
            </a:endParaRP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20281" y="2411766"/>
            <a:ext cx="7253417" cy="22048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b="1" dirty="0"/>
              <a:t>P</a:t>
            </a:r>
            <a:r>
              <a:rPr lang="en-US" sz="2400" b="1" dirty="0" smtClean="0"/>
              <a:t>rimary </a:t>
            </a:r>
            <a:r>
              <a:rPr lang="en-US" sz="2400" b="1" dirty="0"/>
              <a:t>key</a:t>
            </a:r>
            <a:r>
              <a:rPr lang="en-US" sz="2400" dirty="0"/>
              <a:t> consists of one or more </a:t>
            </a:r>
            <a:r>
              <a:rPr lang="en-US" sz="2400" dirty="0" smtClean="0"/>
              <a:t>columns</a:t>
            </a:r>
          </a:p>
          <a:p>
            <a:pPr marL="54864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/>
              <a:t>U</a:t>
            </a:r>
            <a:r>
              <a:rPr lang="en-US" sz="2400" dirty="0" smtClean="0"/>
              <a:t>sed </a:t>
            </a:r>
            <a:r>
              <a:rPr lang="en-US" sz="2400" dirty="0"/>
              <a:t>to uniquely identify each row in the </a:t>
            </a:r>
            <a:r>
              <a:rPr lang="en-US" sz="2400" dirty="0" smtClean="0"/>
              <a:t>table</a:t>
            </a:r>
          </a:p>
          <a:p>
            <a:pPr marL="548640" indent="-285750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sz="2400" dirty="0" smtClean="0"/>
              <a:t>No </a:t>
            </a:r>
            <a:r>
              <a:rPr lang="en-US" sz="2400" dirty="0"/>
              <a:t>value in the columns can be blank or </a:t>
            </a:r>
            <a:r>
              <a:rPr lang="en-US" sz="2400" u="sng" dirty="0">
                <a:hlinkClick r:id="rId2"/>
              </a:rPr>
              <a:t>NULL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Key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2423375"/>
              </p:ext>
            </p:extLst>
          </p:nvPr>
        </p:nvGraphicFramePr>
        <p:xfrm>
          <a:off x="1863869" y="2597893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57957097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4957400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3989849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057299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Customer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First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Last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317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775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V_002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115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V_003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535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V_004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Emm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282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V_005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Emm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866604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038600" y="1656667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135898"/>
                </a:solidFill>
              </a:rPr>
              <a:t>Customer Table</a:t>
            </a:r>
            <a:endParaRPr lang="en-US" sz="3200" dirty="0">
              <a:solidFill>
                <a:srgbClr val="1358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222143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Key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1929324"/>
              </p:ext>
            </p:extLst>
          </p:nvPr>
        </p:nvGraphicFramePr>
        <p:xfrm>
          <a:off x="1863869" y="2597893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57957097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4957400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3989849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057299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Order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Customer_ID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Product_key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317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P_001_01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775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O_002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P_001_02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115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O_003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P_002_01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535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O_004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V_003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P_003_01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282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O_005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V_005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P_002_01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866604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038600" y="1656667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135898"/>
                </a:solidFill>
              </a:rPr>
              <a:t>Order Table</a:t>
            </a:r>
            <a:endParaRPr lang="en-US" sz="3200" dirty="0">
              <a:solidFill>
                <a:srgbClr val="1358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868113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Key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706529"/>
              </p:ext>
            </p:extLst>
          </p:nvPr>
        </p:nvGraphicFramePr>
        <p:xfrm>
          <a:off x="1863869" y="2597893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57957097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4957400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3989849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057299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Product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Variant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Combine_column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317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P_001_01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Cola 500 ml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775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P_001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P_001_02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Coal 1 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115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P_002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P_002_01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Coffee</a:t>
                      </a:r>
                      <a:r>
                        <a:rPr lang="en-US" baseline="0" dirty="0" smtClean="0"/>
                        <a:t> beans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535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P_003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P_003_01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Surf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8282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P_004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P_002_01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Cookies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866604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038600" y="1656667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135898"/>
                </a:solidFill>
              </a:rPr>
              <a:t>Product Table</a:t>
            </a:r>
            <a:endParaRPr lang="en-US" sz="3200" dirty="0">
              <a:solidFill>
                <a:srgbClr val="1358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283479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Key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4392139" y="1524907"/>
            <a:ext cx="0" cy="4470400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70902" y="3185503"/>
            <a:ext cx="37621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135898"/>
                </a:solidFill>
              </a:rPr>
              <a:t>City Data</a:t>
            </a:r>
            <a:endParaRPr lang="en-US" sz="6000" dirty="0">
              <a:solidFill>
                <a:srgbClr val="135898"/>
              </a:solidFill>
            </a:endParaRP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38583" y="1459807"/>
            <a:ext cx="7253417" cy="4467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4864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/>
              <a:t>City Name</a:t>
            </a:r>
          </a:p>
          <a:p>
            <a:pPr marL="54864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/>
              <a:t>Country Name</a:t>
            </a:r>
          </a:p>
          <a:p>
            <a:pPr marL="54864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/>
              <a:t>State</a:t>
            </a:r>
          </a:p>
          <a:p>
            <a:pPr marL="54864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/>
              <a:t>Population</a:t>
            </a:r>
          </a:p>
          <a:p>
            <a:pPr marL="54864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/>
              <a:t>Mean Temperature</a:t>
            </a:r>
          </a:p>
          <a:p>
            <a:pPr marL="54864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/>
              <a:t>Pin Code</a:t>
            </a:r>
          </a:p>
          <a:p>
            <a:pPr marL="54864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/>
              <a:t>Longitude</a:t>
            </a:r>
          </a:p>
          <a:p>
            <a:pPr marL="54864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b="1" dirty="0" smtClean="0"/>
              <a:t>Latitude</a:t>
            </a:r>
            <a:endParaRPr lang="en-US" sz="2400" b="1" dirty="0" smtClean="0"/>
          </a:p>
        </p:txBody>
      </p:sp>
    </p:spTree>
    <p:extLst>
      <p:ext uri="{BB962C8B-B14F-4D97-AF65-F5344CB8AC3E}">
        <p14:creationId xmlns:p14="http://schemas.microsoft.com/office/powerpoint/2010/main" val="202321891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Foreign </a:t>
            </a:r>
            <a:r>
              <a:rPr lang="en-US" dirty="0" smtClean="0"/>
              <a:t>Key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855241"/>
              </p:ext>
            </p:extLst>
          </p:nvPr>
        </p:nvGraphicFramePr>
        <p:xfrm>
          <a:off x="3170720" y="1385853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57957097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4957400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3989849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057299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Order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Customer_ID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Product_key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317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P_001_01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775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O_002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P_001_02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115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O_003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P_002_01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53578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-381319" y="1835145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135898"/>
                </a:solidFill>
              </a:rPr>
              <a:t>Order Table</a:t>
            </a:r>
            <a:endParaRPr lang="en-US" sz="3200" dirty="0">
              <a:solidFill>
                <a:srgbClr val="135898"/>
              </a:solidFill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8438569"/>
              </p:ext>
            </p:extLst>
          </p:nvPr>
        </p:nvGraphicFramePr>
        <p:xfrm>
          <a:off x="3170720" y="3064368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57957097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4957400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3989849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057299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Customer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First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Last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317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Jay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Pee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775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V_002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Kay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Qu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115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V_003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Ao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535785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-286266" y="3513660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135898"/>
                </a:solidFill>
              </a:rPr>
              <a:t>Customer Table</a:t>
            </a:r>
            <a:endParaRPr lang="en-US" sz="3200" dirty="0">
              <a:solidFill>
                <a:srgbClr val="135898"/>
              </a:solidFill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3354582"/>
              </p:ext>
            </p:extLst>
          </p:nvPr>
        </p:nvGraphicFramePr>
        <p:xfrm>
          <a:off x="3170720" y="4742885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57957097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14957400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3989849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60572999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Product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Variant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Combine_column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13176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P_001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P_001_01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Cola 500 ml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7755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P_001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P_001_02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Coal 1 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6115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P_002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P_002_01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Coffee</a:t>
                      </a:r>
                      <a:r>
                        <a:rPr lang="en-US" baseline="0" dirty="0" smtClean="0"/>
                        <a:t> beans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535785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-381320" y="5192177"/>
            <a:ext cx="3762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135898"/>
                </a:solidFill>
              </a:rPr>
              <a:t>Product Table</a:t>
            </a:r>
            <a:endParaRPr lang="en-US" sz="3200" dirty="0">
              <a:solidFill>
                <a:srgbClr val="13589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29871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1128</TotalTime>
  <Words>195</Words>
  <Application>Microsoft Office PowerPoint</Application>
  <PresentationFormat>Widescreen</PresentationFormat>
  <Paragraphs>152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Calibri Light</vt:lpstr>
      <vt:lpstr>Ubuntu</vt:lpstr>
      <vt:lpstr>Calibri</vt:lpstr>
      <vt:lpstr>Century Gothic</vt:lpstr>
      <vt:lpstr>Arial</vt:lpstr>
      <vt:lpstr>Wingdings</vt:lpstr>
      <vt:lpstr>Template</vt:lpstr>
      <vt:lpstr>Custom Design</vt:lpstr>
      <vt:lpstr>PowerPoint Presentation</vt:lpstr>
      <vt:lpstr>Primary Key</vt:lpstr>
      <vt:lpstr>Primary Key</vt:lpstr>
      <vt:lpstr>Primary Key</vt:lpstr>
      <vt:lpstr>Primary Key</vt:lpstr>
      <vt:lpstr>Primary Key</vt:lpstr>
      <vt:lpstr>Foreign Key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pukhraj10@gmail.com</dc:creator>
  <cp:lastModifiedBy>Pukhraj Parikh</cp:lastModifiedBy>
  <cp:revision>54</cp:revision>
  <dcterms:created xsi:type="dcterms:W3CDTF">2018-09-26T08:50:40Z</dcterms:created>
  <dcterms:modified xsi:type="dcterms:W3CDTF">2018-12-19T11:54:50Z</dcterms:modified>
</cp:coreProperties>
</file>